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1" r:id="rId6"/>
    <p:sldId id="262" r:id="rId7"/>
    <p:sldId id="263" r:id="rId8"/>
    <p:sldId id="265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oper Black" panose="0208090404030B020404" pitchFamily="18" charset="0"/>
      <p:regular r:id="rId14"/>
    </p:embeddedFont>
    <p:embeddedFont>
      <p:font typeface="Eras Bold ITC" panose="020B0907030504020204" pitchFamily="34" charset="0"/>
      <p:regular r:id="rId15"/>
    </p:embeddedFont>
    <p:embeddedFont>
      <p:font typeface="Muli Heavy" panose="020B0604020202020204" charset="0"/>
      <p:regular r:id="rId16"/>
    </p:embeddedFont>
    <p:embeddedFont>
      <p:font typeface="Roboto Mono" panose="00000009000000000000" pitchFamily="49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145"/>
    <a:srgbClr val="FF203C"/>
    <a:srgbClr val="FF2044"/>
    <a:srgbClr val="FF2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5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7825768"/>
          </a:xfrm>
          <a:custGeom>
            <a:avLst/>
            <a:gdLst/>
            <a:ahLst/>
            <a:cxnLst/>
            <a:rect l="l" t="t" r="r" b="b"/>
            <a:pathLst>
              <a:path w="18288000" h="7825768">
                <a:moveTo>
                  <a:pt x="0" y="0"/>
                </a:moveTo>
                <a:lnTo>
                  <a:pt x="18288000" y="0"/>
                </a:lnTo>
                <a:lnTo>
                  <a:pt x="18288000" y="7825768"/>
                </a:lnTo>
                <a:lnTo>
                  <a:pt x="0" y="782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95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TextBox 3"/>
          <p:cNvSpPr txBox="1"/>
          <p:nvPr/>
        </p:nvSpPr>
        <p:spPr>
          <a:xfrm>
            <a:off x="4786730" y="8302808"/>
            <a:ext cx="8714541" cy="106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84"/>
              </a:lnSpc>
              <a:spcBef>
                <a:spcPct val="0"/>
              </a:spcBef>
            </a:pPr>
            <a:r>
              <a:rPr lang="en-US" sz="6274" dirty="0">
                <a:solidFill>
                  <a:srgbClr val="FF0000"/>
                </a:solidFill>
                <a:latin typeface="Eras Bold ITC" panose="020B0907030504020204" pitchFamily="34" charset="0"/>
              </a:rPr>
              <a:t>SENTINEL PROJECT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06F5A2-CEBD-FB18-8467-64B7264B3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85" y="2324100"/>
            <a:ext cx="4692630" cy="39623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72" y="-49089"/>
            <a:ext cx="18288000" cy="7825768"/>
          </a:xfrm>
          <a:custGeom>
            <a:avLst/>
            <a:gdLst/>
            <a:ahLst/>
            <a:cxnLst/>
            <a:rect l="l" t="t" r="r" b="b"/>
            <a:pathLst>
              <a:path w="18288000" h="7825768">
                <a:moveTo>
                  <a:pt x="0" y="0"/>
                </a:moveTo>
                <a:lnTo>
                  <a:pt x="18288000" y="0"/>
                </a:lnTo>
                <a:lnTo>
                  <a:pt x="18288000" y="7825768"/>
                </a:lnTo>
                <a:lnTo>
                  <a:pt x="0" y="782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95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TextBox 3"/>
          <p:cNvSpPr txBox="1"/>
          <p:nvPr/>
        </p:nvSpPr>
        <p:spPr>
          <a:xfrm>
            <a:off x="4786730" y="8335429"/>
            <a:ext cx="8714541" cy="1004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0"/>
              </a:lnSpc>
              <a:spcBef>
                <a:spcPct val="0"/>
              </a:spcBef>
            </a:pPr>
            <a:r>
              <a:rPr lang="en-US" sz="5843" dirty="0">
                <a:solidFill>
                  <a:srgbClr val="FFFFFF"/>
                </a:solidFill>
                <a:latin typeface="Muli Heavy"/>
              </a:rPr>
              <a:t>CONCEPTO CENTINELA</a:t>
            </a:r>
          </a:p>
        </p:txBody>
      </p:sp>
      <p:sp>
        <p:nvSpPr>
          <p:cNvPr id="4" name="Freeform 4"/>
          <p:cNvSpPr/>
          <p:nvPr/>
        </p:nvSpPr>
        <p:spPr>
          <a:xfrm>
            <a:off x="1752175" y="8186330"/>
            <a:ext cx="1772258" cy="1416601"/>
          </a:xfrm>
          <a:custGeom>
            <a:avLst/>
            <a:gdLst/>
            <a:ahLst/>
            <a:cxnLst/>
            <a:rect l="l" t="t" r="r" b="b"/>
            <a:pathLst>
              <a:path w="1772258" h="1416601">
                <a:moveTo>
                  <a:pt x="0" y="0"/>
                </a:moveTo>
                <a:lnTo>
                  <a:pt x="1772258" y="0"/>
                </a:lnTo>
                <a:lnTo>
                  <a:pt x="1772258" y="1416600"/>
                </a:lnTo>
                <a:lnTo>
                  <a:pt x="0" y="141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" name="Freeform 5"/>
          <p:cNvSpPr/>
          <p:nvPr/>
        </p:nvSpPr>
        <p:spPr>
          <a:xfrm>
            <a:off x="1609048" y="4457700"/>
            <a:ext cx="2614835" cy="2614835"/>
          </a:xfrm>
          <a:custGeom>
            <a:avLst/>
            <a:gdLst/>
            <a:ahLst/>
            <a:cxnLst/>
            <a:rect l="l" t="t" r="r" b="b"/>
            <a:pathLst>
              <a:path w="2614835" h="2614835">
                <a:moveTo>
                  <a:pt x="0" y="0"/>
                </a:moveTo>
                <a:lnTo>
                  <a:pt x="2614835" y="0"/>
                </a:lnTo>
                <a:lnTo>
                  <a:pt x="2614835" y="2614835"/>
                </a:lnTo>
                <a:lnTo>
                  <a:pt x="0" y="261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AR" dirty="0"/>
          </a:p>
        </p:txBody>
      </p:sp>
      <p:sp>
        <p:nvSpPr>
          <p:cNvPr id="6" name="Freeform 6"/>
          <p:cNvSpPr/>
          <p:nvPr/>
        </p:nvSpPr>
        <p:spPr>
          <a:xfrm>
            <a:off x="7315200" y="532356"/>
            <a:ext cx="2629966" cy="2073111"/>
          </a:xfrm>
          <a:custGeom>
            <a:avLst/>
            <a:gdLst/>
            <a:ahLst/>
            <a:cxnLst/>
            <a:rect l="l" t="t" r="r" b="b"/>
            <a:pathLst>
              <a:path w="2629966" h="2073111">
                <a:moveTo>
                  <a:pt x="0" y="0"/>
                </a:moveTo>
                <a:lnTo>
                  <a:pt x="2629966" y="0"/>
                </a:lnTo>
                <a:lnTo>
                  <a:pt x="2629966" y="2073111"/>
                </a:lnTo>
                <a:lnTo>
                  <a:pt x="0" y="2073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Freeform 7"/>
          <p:cNvSpPr/>
          <p:nvPr/>
        </p:nvSpPr>
        <p:spPr>
          <a:xfrm>
            <a:off x="12649200" y="4578283"/>
            <a:ext cx="3248619" cy="2614835"/>
          </a:xfrm>
          <a:custGeom>
            <a:avLst/>
            <a:gdLst/>
            <a:ahLst/>
            <a:cxnLst/>
            <a:rect l="l" t="t" r="r" b="b"/>
            <a:pathLst>
              <a:path w="3248619" h="2614835">
                <a:moveTo>
                  <a:pt x="0" y="0"/>
                </a:moveTo>
                <a:lnTo>
                  <a:pt x="3248620" y="0"/>
                </a:lnTo>
                <a:lnTo>
                  <a:pt x="3248620" y="2614835"/>
                </a:lnTo>
                <a:lnTo>
                  <a:pt x="0" y="2614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57" r="-3881" b="-2557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8" name="TextBox 8"/>
          <p:cNvSpPr txBox="1"/>
          <p:nvPr/>
        </p:nvSpPr>
        <p:spPr>
          <a:xfrm>
            <a:off x="1551529" y="7055178"/>
            <a:ext cx="2678179" cy="79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4"/>
              </a:lnSpc>
              <a:spcBef>
                <a:spcPct val="0"/>
              </a:spcBef>
            </a:pPr>
            <a:r>
              <a:rPr lang="en-US" sz="4660" dirty="0">
                <a:solidFill>
                  <a:srgbClr val="FFFFFF"/>
                </a:solidFill>
                <a:latin typeface="Roboto Mono"/>
              </a:rPr>
              <a:t>CENTRAL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90387" y="7216433"/>
            <a:ext cx="2678179" cy="79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4"/>
              </a:lnSpc>
              <a:spcBef>
                <a:spcPct val="0"/>
              </a:spcBef>
            </a:pPr>
            <a:r>
              <a:rPr lang="en-US" sz="4660" dirty="0">
                <a:solidFill>
                  <a:srgbClr val="FFFFFF"/>
                </a:solidFill>
                <a:latin typeface="Roboto Mono"/>
              </a:rPr>
              <a:t>MOBI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15200" y="2635290"/>
            <a:ext cx="2678179" cy="79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4"/>
              </a:lnSpc>
              <a:spcBef>
                <a:spcPct val="0"/>
              </a:spcBef>
            </a:pPr>
            <a:r>
              <a:rPr lang="en-US" sz="4660" dirty="0">
                <a:solidFill>
                  <a:srgbClr val="FFFFFF"/>
                </a:solidFill>
                <a:latin typeface="Roboto Mono"/>
              </a:rPr>
              <a:t>MONITOR</a:t>
            </a:r>
          </a:p>
        </p:txBody>
      </p:sp>
      <p:sp>
        <p:nvSpPr>
          <p:cNvPr id="13" name="Flecha: a la izquierda y derecha 12">
            <a:extLst>
              <a:ext uri="{FF2B5EF4-FFF2-40B4-BE49-F238E27FC236}">
                <a16:creationId xmlns:a16="http://schemas.microsoft.com/office/drawing/2014/main" id="{F6416985-CAB9-6B77-62B4-D4EA45D022E5}"/>
              </a:ext>
            </a:extLst>
          </p:cNvPr>
          <p:cNvSpPr/>
          <p:nvPr/>
        </p:nvSpPr>
        <p:spPr>
          <a:xfrm rot="19770050">
            <a:off x="4162081" y="2847133"/>
            <a:ext cx="2900118" cy="1676400"/>
          </a:xfrm>
          <a:prstGeom prst="leftRightArrow">
            <a:avLst>
              <a:gd name="adj1" fmla="val 22095"/>
              <a:gd name="adj2" fmla="val 32415"/>
            </a:avLst>
          </a:prstGeom>
          <a:solidFill>
            <a:srgbClr val="FF204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Flecha: a la izquierda y derecha 13">
            <a:extLst>
              <a:ext uri="{FF2B5EF4-FFF2-40B4-BE49-F238E27FC236}">
                <a16:creationId xmlns:a16="http://schemas.microsoft.com/office/drawing/2014/main" id="{F8ADFA3F-6D9B-4B5B-94C5-2D54790B6D68}"/>
              </a:ext>
            </a:extLst>
          </p:cNvPr>
          <p:cNvSpPr/>
          <p:nvPr/>
        </p:nvSpPr>
        <p:spPr>
          <a:xfrm rot="2448647">
            <a:off x="10198167" y="2970910"/>
            <a:ext cx="2900118" cy="1676400"/>
          </a:xfrm>
          <a:prstGeom prst="leftRightArrow">
            <a:avLst>
              <a:gd name="adj1" fmla="val 22095"/>
              <a:gd name="adj2" fmla="val 32415"/>
            </a:avLst>
          </a:prstGeom>
          <a:solidFill>
            <a:srgbClr val="FF204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236" r="-97169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3" name="Freeform 3"/>
          <p:cNvSpPr/>
          <p:nvPr/>
        </p:nvSpPr>
        <p:spPr>
          <a:xfrm>
            <a:off x="876885" y="1596035"/>
            <a:ext cx="16534231" cy="8553809"/>
          </a:xfrm>
          <a:custGeom>
            <a:avLst/>
            <a:gdLst/>
            <a:ahLst/>
            <a:cxnLst/>
            <a:rect l="l" t="t" r="r" b="b"/>
            <a:pathLst>
              <a:path w="16534231" h="8553809">
                <a:moveTo>
                  <a:pt x="0" y="0"/>
                </a:moveTo>
                <a:lnTo>
                  <a:pt x="16534230" y="0"/>
                </a:lnTo>
                <a:lnTo>
                  <a:pt x="16534230" y="8553809"/>
                </a:lnTo>
                <a:lnTo>
                  <a:pt x="0" y="855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TextBox 4"/>
          <p:cNvSpPr txBox="1"/>
          <p:nvPr/>
        </p:nvSpPr>
        <p:spPr>
          <a:xfrm>
            <a:off x="4024693" y="170919"/>
            <a:ext cx="12348478" cy="96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1"/>
              </a:lnSpc>
              <a:spcBef>
                <a:spcPct val="0"/>
              </a:spcBef>
            </a:pPr>
            <a:r>
              <a:rPr lang="en-US" sz="5686" dirty="0">
                <a:solidFill>
                  <a:srgbClr val="FFFFFF"/>
                </a:solidFill>
                <a:latin typeface="Muli Heavy"/>
              </a:rPr>
              <a:t>FUNCIONAMIENTO DIAGRAMADO</a:t>
            </a:r>
          </a:p>
        </p:txBody>
      </p:sp>
      <p:sp>
        <p:nvSpPr>
          <p:cNvPr id="5" name="Freeform 5"/>
          <p:cNvSpPr/>
          <p:nvPr/>
        </p:nvSpPr>
        <p:spPr>
          <a:xfrm>
            <a:off x="16373171" y="0"/>
            <a:ext cx="1772258" cy="1416601"/>
          </a:xfrm>
          <a:custGeom>
            <a:avLst/>
            <a:gdLst/>
            <a:ahLst/>
            <a:cxnLst/>
            <a:rect l="l" t="t" r="r" b="b"/>
            <a:pathLst>
              <a:path w="1772258" h="1416601">
                <a:moveTo>
                  <a:pt x="0" y="0"/>
                </a:moveTo>
                <a:lnTo>
                  <a:pt x="1772258" y="0"/>
                </a:lnTo>
                <a:lnTo>
                  <a:pt x="1772258" y="1416601"/>
                </a:lnTo>
                <a:lnTo>
                  <a:pt x="0" y="1416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AR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817EF72-97A1-7A08-1AF0-F310B4095781}"/>
              </a:ext>
            </a:extLst>
          </p:cNvPr>
          <p:cNvSpPr txBox="1"/>
          <p:nvPr/>
        </p:nvSpPr>
        <p:spPr>
          <a:xfrm>
            <a:off x="11506199" y="655912"/>
            <a:ext cx="4938257" cy="892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61"/>
              </a:lnSpc>
              <a:spcBef>
                <a:spcPct val="0"/>
              </a:spcBef>
            </a:pPr>
            <a:r>
              <a:rPr lang="es-AR" sz="4000" dirty="0">
                <a:solidFill>
                  <a:srgbClr val="FFFFFF"/>
                </a:solidFill>
                <a:latin typeface="Muli Heavy"/>
              </a:rPr>
              <a:t>Análisis</a:t>
            </a:r>
            <a:r>
              <a:rPr lang="en-US" sz="4000" dirty="0">
                <a:solidFill>
                  <a:srgbClr val="FFFFFF"/>
                </a:solidFill>
                <a:latin typeface="Muli Heavy"/>
              </a:rPr>
              <a:t> de campo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CA7C8AC-3694-FC2B-DE2A-1DA8369F083A}"/>
              </a:ext>
            </a:extLst>
          </p:cNvPr>
          <p:cNvSpPr/>
          <p:nvPr/>
        </p:nvSpPr>
        <p:spPr>
          <a:xfrm>
            <a:off x="-13855" y="0"/>
            <a:ext cx="22610928" cy="11517190"/>
          </a:xfrm>
          <a:custGeom>
            <a:avLst/>
            <a:gdLst/>
            <a:ahLst/>
            <a:cxnLst/>
            <a:rect l="l" t="t" r="r" b="b"/>
            <a:pathLst>
              <a:path w="18288000" h="7825768">
                <a:moveTo>
                  <a:pt x="0" y="0"/>
                </a:moveTo>
                <a:lnTo>
                  <a:pt x="18288000" y="0"/>
                </a:lnTo>
                <a:lnTo>
                  <a:pt x="18288000" y="7825768"/>
                </a:lnTo>
                <a:lnTo>
                  <a:pt x="0" y="7825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495"/>
            </a:stretch>
          </a:blipFill>
        </p:spPr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F5A145-9BB6-869E-082C-280ADF501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2115" y="1178190"/>
            <a:ext cx="5186568" cy="33557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794B4A-8372-D39B-1469-4AC01D84FD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15" y="5675447"/>
            <a:ext cx="5186568" cy="3355710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6278A1E-FB94-DF06-40C7-A64B3DA234FE}"/>
              </a:ext>
            </a:extLst>
          </p:cNvPr>
          <p:cNvSpPr/>
          <p:nvPr/>
        </p:nvSpPr>
        <p:spPr>
          <a:xfrm>
            <a:off x="7924800" y="4533900"/>
            <a:ext cx="3059430" cy="1562101"/>
          </a:xfrm>
          <a:prstGeom prst="rightArrow">
            <a:avLst>
              <a:gd name="adj1" fmla="val 47527"/>
              <a:gd name="adj2" fmla="val 100703"/>
            </a:avLst>
          </a:prstGeom>
          <a:solidFill>
            <a:srgbClr val="FF203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B347FA6-6A1C-BFDF-92A9-185EF55AE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515" y="1178190"/>
            <a:ext cx="5186568" cy="335571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3514146-F65D-1B24-C27E-3E0642DC8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515" y="5675447"/>
            <a:ext cx="5186568" cy="33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510154" y="0"/>
            <a:ext cx="7781257" cy="10287000"/>
          </a:xfrm>
          <a:custGeom>
            <a:avLst/>
            <a:gdLst/>
            <a:ahLst/>
            <a:cxnLst/>
            <a:rect l="l" t="t" r="r" b="b"/>
            <a:pathLst>
              <a:path w="7781258" h="10337421">
                <a:moveTo>
                  <a:pt x="0" y="0"/>
                </a:moveTo>
                <a:lnTo>
                  <a:pt x="7781258" y="0"/>
                </a:lnTo>
                <a:lnTo>
                  <a:pt x="7781258" y="10337421"/>
                </a:lnTo>
                <a:lnTo>
                  <a:pt x="0" y="10337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1" b="-425"/>
            </a:stretch>
          </a:blipFill>
        </p:spPr>
        <p:txBody>
          <a:bodyPr/>
          <a:lstStyle/>
          <a:p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6CBCA7D-E48F-4C42-F666-88E8CF08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7847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123810" y="3535140"/>
            <a:ext cx="2040379" cy="1608360"/>
          </a:xfrm>
          <a:custGeom>
            <a:avLst/>
            <a:gdLst/>
            <a:ahLst/>
            <a:cxnLst/>
            <a:rect l="l" t="t" r="r" b="b"/>
            <a:pathLst>
              <a:path w="2040379" h="1608360">
                <a:moveTo>
                  <a:pt x="0" y="0"/>
                </a:moveTo>
                <a:lnTo>
                  <a:pt x="2040379" y="0"/>
                </a:lnTo>
                <a:lnTo>
                  <a:pt x="2040379" y="1608360"/>
                </a:lnTo>
                <a:lnTo>
                  <a:pt x="0" y="1608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5" name="TextBox 5"/>
          <p:cNvSpPr txBox="1"/>
          <p:nvPr/>
        </p:nvSpPr>
        <p:spPr>
          <a:xfrm>
            <a:off x="8105109" y="5109949"/>
            <a:ext cx="2077783" cy="61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1"/>
              </a:lnSpc>
              <a:spcBef>
                <a:spcPct val="0"/>
              </a:spcBef>
            </a:pPr>
            <a:r>
              <a:rPr lang="en-US" sz="3615" dirty="0">
                <a:solidFill>
                  <a:srgbClr val="FFFFFF"/>
                </a:solidFill>
                <a:latin typeface="Roboto Mono"/>
              </a:rPr>
              <a:t>MONITOR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236" r="-97169"/>
            </a:stretch>
          </a:blipFill>
        </p:spPr>
        <p:txBody>
          <a:bodyPr/>
          <a:lstStyle/>
          <a:p>
            <a:r>
              <a:rPr lang="es-MX" dirty="0"/>
              <a:t>º</a:t>
            </a:r>
            <a:endParaRPr lang="es-AR" dirty="0"/>
          </a:p>
        </p:txBody>
      </p:sp>
      <p:sp>
        <p:nvSpPr>
          <p:cNvPr id="3" name="TextBox 3"/>
          <p:cNvSpPr txBox="1"/>
          <p:nvPr/>
        </p:nvSpPr>
        <p:spPr>
          <a:xfrm>
            <a:off x="4469082" y="4557637"/>
            <a:ext cx="9349835" cy="11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8"/>
              </a:lnSpc>
            </a:pPr>
            <a:r>
              <a:rPr lang="en-US" sz="8261" dirty="0">
                <a:solidFill>
                  <a:srgbClr val="FFFFFF"/>
                </a:solidFill>
                <a:latin typeface="Muli Heavy"/>
              </a:rPr>
              <a:t>PROGRAMACION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4820642"/>
          </a:xfrm>
          <a:custGeom>
            <a:avLst/>
            <a:gdLst/>
            <a:ahLst/>
            <a:cxnLst/>
            <a:rect l="l" t="t" r="r" b="b"/>
            <a:pathLst>
              <a:path w="18288000" h="4820642">
                <a:moveTo>
                  <a:pt x="0" y="0"/>
                </a:moveTo>
                <a:lnTo>
                  <a:pt x="18288000" y="0"/>
                </a:lnTo>
                <a:lnTo>
                  <a:pt x="18288000" y="4820642"/>
                </a:lnTo>
                <a:lnTo>
                  <a:pt x="0" y="482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375" b="-62338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4" name="TextBox 4"/>
          <p:cNvSpPr txBox="1"/>
          <p:nvPr/>
        </p:nvSpPr>
        <p:spPr>
          <a:xfrm>
            <a:off x="-1676400" y="495300"/>
            <a:ext cx="14704486" cy="97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4"/>
              </a:lnSpc>
            </a:pPr>
            <a:r>
              <a:rPr lang="en-US" sz="6922" dirty="0">
                <a:solidFill>
                  <a:srgbClr val="FFFFFF"/>
                </a:solidFill>
                <a:latin typeface="Muli Heavy"/>
              </a:rPr>
              <a:t>PROTOCOLO MQTT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0C7C26-BE95-6ED5-2981-CDDDE96FF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190500"/>
            <a:ext cx="5576887" cy="4177282"/>
          </a:xfrm>
          <a:prstGeom prst="rect">
            <a:avLst/>
          </a:prstGeom>
        </p:spPr>
      </p:pic>
      <p:sp>
        <p:nvSpPr>
          <p:cNvPr id="7" name="Freeform 7">
            <a:extLst>
              <a:ext uri="{FF2B5EF4-FFF2-40B4-BE49-F238E27FC236}">
                <a16:creationId xmlns:a16="http://schemas.microsoft.com/office/drawing/2014/main" id="{534CD193-FD3E-EBF4-69BE-BA78C76D3E23}"/>
              </a:ext>
            </a:extLst>
          </p:cNvPr>
          <p:cNvSpPr/>
          <p:nvPr/>
        </p:nvSpPr>
        <p:spPr>
          <a:xfrm>
            <a:off x="2433355" y="7429500"/>
            <a:ext cx="1848485" cy="1447800"/>
          </a:xfrm>
          <a:custGeom>
            <a:avLst/>
            <a:gdLst/>
            <a:ahLst/>
            <a:cxnLst/>
            <a:rect l="l" t="t" r="r" b="b"/>
            <a:pathLst>
              <a:path w="3248619" h="2614835">
                <a:moveTo>
                  <a:pt x="0" y="0"/>
                </a:moveTo>
                <a:lnTo>
                  <a:pt x="3248620" y="0"/>
                </a:lnTo>
                <a:lnTo>
                  <a:pt x="3248620" y="2614835"/>
                </a:lnTo>
                <a:lnTo>
                  <a:pt x="0" y="261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57" r="-3881" b="-2557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7FFE00E-6803-DC94-7547-3E2AAD311036}"/>
              </a:ext>
            </a:extLst>
          </p:cNvPr>
          <p:cNvSpPr/>
          <p:nvPr/>
        </p:nvSpPr>
        <p:spPr>
          <a:xfrm>
            <a:off x="2407405" y="4982241"/>
            <a:ext cx="1667552" cy="1447800"/>
          </a:xfrm>
          <a:custGeom>
            <a:avLst/>
            <a:gdLst/>
            <a:ahLst/>
            <a:cxnLst/>
            <a:rect l="l" t="t" r="r" b="b"/>
            <a:pathLst>
              <a:path w="2614835" h="2614835">
                <a:moveTo>
                  <a:pt x="0" y="0"/>
                </a:moveTo>
                <a:lnTo>
                  <a:pt x="2614835" y="0"/>
                </a:lnTo>
                <a:lnTo>
                  <a:pt x="2614835" y="2614835"/>
                </a:lnTo>
                <a:lnTo>
                  <a:pt x="0" y="2614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048579-E865-9E5C-10A5-3E3B9E177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893816"/>
            <a:ext cx="2068792" cy="1746862"/>
          </a:xfrm>
          <a:prstGeom prst="rect">
            <a:avLst/>
          </a:prstGeom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752DDE19-705B-07F8-E617-B6426DFA8745}"/>
              </a:ext>
            </a:extLst>
          </p:cNvPr>
          <p:cNvSpPr/>
          <p:nvPr/>
        </p:nvSpPr>
        <p:spPr>
          <a:xfrm>
            <a:off x="13331752" y="6019801"/>
            <a:ext cx="2289248" cy="1828799"/>
          </a:xfrm>
          <a:custGeom>
            <a:avLst/>
            <a:gdLst/>
            <a:ahLst/>
            <a:cxnLst/>
            <a:rect l="l" t="t" r="r" b="b"/>
            <a:pathLst>
              <a:path w="2629966" h="2073111">
                <a:moveTo>
                  <a:pt x="0" y="0"/>
                </a:moveTo>
                <a:lnTo>
                  <a:pt x="2629966" y="0"/>
                </a:lnTo>
                <a:lnTo>
                  <a:pt x="2629966" y="2073111"/>
                </a:lnTo>
                <a:lnTo>
                  <a:pt x="0" y="20731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F265C73B-728A-1EE6-84F8-007A9AF99435}"/>
              </a:ext>
            </a:extLst>
          </p:cNvPr>
          <p:cNvSpPr/>
          <p:nvPr/>
        </p:nvSpPr>
        <p:spPr>
          <a:xfrm rot="691499">
            <a:off x="4296334" y="5465111"/>
            <a:ext cx="3033360" cy="1120312"/>
          </a:xfrm>
          <a:prstGeom prst="rightArrow">
            <a:avLst>
              <a:gd name="adj1" fmla="val 25267"/>
              <a:gd name="adj2" fmla="val 38870"/>
            </a:avLst>
          </a:prstGeom>
          <a:solidFill>
            <a:srgbClr val="FF203C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2FE16559-BD06-9607-5655-39815DB5B211}"/>
              </a:ext>
            </a:extLst>
          </p:cNvPr>
          <p:cNvSpPr/>
          <p:nvPr/>
        </p:nvSpPr>
        <p:spPr>
          <a:xfrm rot="20795378">
            <a:off x="4370400" y="7080521"/>
            <a:ext cx="3033360" cy="1120312"/>
          </a:xfrm>
          <a:prstGeom prst="rightArrow">
            <a:avLst>
              <a:gd name="adj1" fmla="val 25267"/>
              <a:gd name="adj2" fmla="val 38870"/>
            </a:avLst>
          </a:prstGeom>
          <a:solidFill>
            <a:srgbClr val="FE214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50563810-444D-5466-D62F-5E4FE11BA403}"/>
              </a:ext>
            </a:extLst>
          </p:cNvPr>
          <p:cNvSpPr/>
          <p:nvPr/>
        </p:nvSpPr>
        <p:spPr>
          <a:xfrm>
            <a:off x="9848119" y="6287708"/>
            <a:ext cx="3033360" cy="1120312"/>
          </a:xfrm>
          <a:prstGeom prst="rightArrow">
            <a:avLst>
              <a:gd name="adj1" fmla="val 25267"/>
              <a:gd name="adj2" fmla="val 38870"/>
            </a:avLst>
          </a:prstGeom>
          <a:solidFill>
            <a:srgbClr val="FE214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C8D6168-B293-2DDC-257E-F8B0212BBEFE}"/>
              </a:ext>
            </a:extLst>
          </p:cNvPr>
          <p:cNvSpPr txBox="1"/>
          <p:nvPr/>
        </p:nvSpPr>
        <p:spPr>
          <a:xfrm rot="579420">
            <a:off x="4951943" y="552147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Cooper Black" panose="0208090404030B020404" pitchFamily="18" charset="0"/>
              </a:rPr>
              <a:t>EDITOR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3FADB2-9C53-0513-7FA8-6B35B96BE5A8}"/>
              </a:ext>
            </a:extLst>
          </p:cNvPr>
          <p:cNvSpPr txBox="1"/>
          <p:nvPr/>
        </p:nvSpPr>
        <p:spPr>
          <a:xfrm rot="20628872">
            <a:off x="4780406" y="724483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Cooper Black" panose="0208090404030B020404" pitchFamily="18" charset="0"/>
              </a:rPr>
              <a:t>EDITOR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556283-2EC5-C1E0-DB0C-3C697EA9A59B}"/>
              </a:ext>
            </a:extLst>
          </p:cNvPr>
          <p:cNvSpPr txBox="1"/>
          <p:nvPr/>
        </p:nvSpPr>
        <p:spPr>
          <a:xfrm>
            <a:off x="10314248" y="6313357"/>
            <a:ext cx="16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Cooper Black" panose="0208090404030B020404" pitchFamily="18" charset="0"/>
              </a:rPr>
              <a:t>SUSCRIBER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3C187C2-95D9-897E-AE2E-AF5D01465881}"/>
              </a:ext>
            </a:extLst>
          </p:cNvPr>
          <p:cNvSpPr txBox="1"/>
          <p:nvPr/>
        </p:nvSpPr>
        <p:spPr>
          <a:xfrm>
            <a:off x="8082897" y="536784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  <a:latin typeface="Cooper Black" panose="0208090404030B020404" pitchFamily="18" charset="0"/>
              </a:rPr>
              <a:t>BROKER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4820642"/>
          </a:xfrm>
          <a:custGeom>
            <a:avLst/>
            <a:gdLst/>
            <a:ahLst/>
            <a:cxnLst/>
            <a:rect l="l" t="t" r="r" b="b"/>
            <a:pathLst>
              <a:path w="18288000" h="4820642">
                <a:moveTo>
                  <a:pt x="0" y="0"/>
                </a:moveTo>
                <a:lnTo>
                  <a:pt x="18288000" y="0"/>
                </a:lnTo>
                <a:lnTo>
                  <a:pt x="18288000" y="4820642"/>
                </a:lnTo>
                <a:lnTo>
                  <a:pt x="0" y="482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375" b="-62338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Freeform 6"/>
          <p:cNvSpPr/>
          <p:nvPr/>
        </p:nvSpPr>
        <p:spPr>
          <a:xfrm>
            <a:off x="6553200" y="4820642"/>
            <a:ext cx="4248192" cy="4202937"/>
          </a:xfrm>
          <a:custGeom>
            <a:avLst/>
            <a:gdLst/>
            <a:ahLst/>
            <a:cxnLst/>
            <a:rect l="l" t="t" r="r" b="b"/>
            <a:pathLst>
              <a:path w="2615679" h="2615679">
                <a:moveTo>
                  <a:pt x="0" y="0"/>
                </a:moveTo>
                <a:lnTo>
                  <a:pt x="2615679" y="0"/>
                </a:lnTo>
                <a:lnTo>
                  <a:pt x="2615679" y="2615679"/>
                </a:lnTo>
                <a:lnTo>
                  <a:pt x="0" y="2615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7" name="TextBox 7"/>
          <p:cNvSpPr txBox="1"/>
          <p:nvPr/>
        </p:nvSpPr>
        <p:spPr>
          <a:xfrm>
            <a:off x="5334000" y="3238500"/>
            <a:ext cx="7086600" cy="1371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9800" dirty="0">
                <a:solidFill>
                  <a:srgbClr val="FFFFFF"/>
                </a:solidFill>
                <a:latin typeface="Muli Heavy"/>
              </a:rPr>
              <a:t>DISEÑOS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22</Words>
  <Application>Microsoft Office PowerPoint</Application>
  <PresentationFormat>Personalizado</PresentationFormat>
  <Paragraphs>16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Calibri</vt:lpstr>
      <vt:lpstr>Arial</vt:lpstr>
      <vt:lpstr>Cooper Black</vt:lpstr>
      <vt:lpstr>Roboto Mono</vt:lpstr>
      <vt:lpstr>Muli Heavy</vt:lpstr>
      <vt:lpstr>Eras Bold ITC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CENTINELA</dc:title>
  <dc:creator>Luquitas Baez</dc:creator>
  <cp:lastModifiedBy>fabrizzio de los Santos</cp:lastModifiedBy>
  <cp:revision>6</cp:revision>
  <dcterms:created xsi:type="dcterms:W3CDTF">2006-08-16T00:00:00Z</dcterms:created>
  <dcterms:modified xsi:type="dcterms:W3CDTF">2023-11-01T03:04:47Z</dcterms:modified>
  <dc:identifier>DAFtogIlcQY</dc:identifier>
</cp:coreProperties>
</file>